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0" r:id="rId6"/>
    <p:sldId id="262" r:id="rId7"/>
    <p:sldId id="266" r:id="rId8"/>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en-US" altLang="zh-CN"/>
              <a:t>Chinese pinyin and Chinese character</a:t>
            </a:r>
            <a:endParaRPr lang="en-US" altLang="zh-CN"/>
          </a:p>
        </p:txBody>
      </p:sp>
      <p:sp>
        <p:nvSpPr>
          <p:cNvPr id="3" name="副标题 2"/>
          <p:cNvSpPr>
            <a:spLocks noGrp="1"/>
          </p:cNvSpPr>
          <p:nvPr>
            <p:ph type="subTitle" idx="1"/>
          </p:nvPr>
        </p:nvSpPr>
        <p:spPr/>
        <p:txBody>
          <a:bodyPr/>
          <a:p>
            <a:r>
              <a:rPr lang="en-US" altLang="zh-CN"/>
              <a:t>Ruijie Yang</a:t>
            </a:r>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Pinyin-Initials</a:t>
            </a:r>
            <a:endParaRPr lang="en-US" altLang="zh-CN"/>
          </a:p>
        </p:txBody>
      </p:sp>
      <p:sp>
        <p:nvSpPr>
          <p:cNvPr id="3" name="内容占位符 2"/>
          <p:cNvSpPr>
            <a:spLocks noGrp="1"/>
          </p:cNvSpPr>
          <p:nvPr>
            <p:ph idx="1"/>
          </p:nvPr>
        </p:nvSpPr>
        <p:spPr/>
        <p:txBody>
          <a:bodyPr/>
          <a:p>
            <a:r>
              <a:rPr lang="zh-CN" altLang="en-US"/>
              <a:t>There are 21 initials.</a:t>
            </a:r>
            <a:endParaRPr lang="zh-CN" altLang="en-US"/>
          </a:p>
          <a:p>
            <a:r>
              <a:rPr lang="zh-CN" altLang="en-US"/>
              <a:t>They are b, p, m, f, d, t, n, l, g, k, h, j, q, x, zh, ch, sh, r, z, c, s.</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Pinyin-vowels</a:t>
            </a:r>
            <a:endParaRPr lang="en-US" altLang="zh-CN"/>
          </a:p>
        </p:txBody>
      </p:sp>
      <p:sp>
        <p:nvSpPr>
          <p:cNvPr id="3" name="内容占位符 2"/>
          <p:cNvSpPr>
            <a:spLocks noGrp="1"/>
          </p:cNvSpPr>
          <p:nvPr>
            <p:ph idx="1"/>
          </p:nvPr>
        </p:nvSpPr>
        <p:spPr/>
        <p:txBody>
          <a:bodyPr/>
          <a:p>
            <a:r>
              <a:rPr lang="en-US" altLang="zh-CN"/>
              <a:t>Single Vowels are  6.</a:t>
            </a:r>
            <a:endParaRPr lang="en-US" altLang="zh-CN"/>
          </a:p>
          <a:p>
            <a:pPr marL="0" indent="0">
              <a:buNone/>
            </a:pPr>
            <a:r>
              <a:rPr lang="en-US" altLang="zh-CN"/>
              <a:t>a, o, e, i, u, v</a:t>
            </a:r>
            <a:endParaRPr lang="en-US" alt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a:t>
            </a:r>
            <a:r>
              <a:rPr lang="zh-CN" altLang="en-US"/>
              <a:t>ompound </a:t>
            </a:r>
            <a:r>
              <a:rPr lang="en-US" altLang="zh-CN"/>
              <a:t>V</a:t>
            </a:r>
            <a:r>
              <a:rPr lang="zh-CN" altLang="en-US"/>
              <a:t>owels</a:t>
            </a:r>
            <a:endParaRPr lang="zh-CN" altLang="en-US"/>
          </a:p>
        </p:txBody>
      </p:sp>
      <p:sp>
        <p:nvSpPr>
          <p:cNvPr id="3" name="内容占位符 2"/>
          <p:cNvSpPr>
            <a:spLocks noGrp="1"/>
          </p:cNvSpPr>
          <p:nvPr>
            <p:ph idx="1"/>
          </p:nvPr>
        </p:nvSpPr>
        <p:spPr/>
        <p:txBody>
          <a:bodyPr/>
          <a:p>
            <a:r>
              <a:rPr lang="zh-CN" altLang="en-US"/>
              <a:t>The compound vowels are </a:t>
            </a:r>
            <a:r>
              <a:rPr lang="en-US" altLang="zh-CN"/>
              <a:t>18.</a:t>
            </a:r>
            <a:endParaRPr lang="zh-CN" altLang="en-US"/>
          </a:p>
          <a:p>
            <a:r>
              <a:rPr lang="zh-CN" altLang="en-US"/>
              <a:t>ai, ei, ui, ao, ou, iu, ie, ve, er, an, en, in, un, vn, ang, eng, ing, ong</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a:t>
            </a:r>
            <a:r>
              <a:rPr lang="zh-CN" altLang="en-US"/>
              <a:t>yllables</a:t>
            </a:r>
            <a:endParaRPr lang="zh-CN" altLang="en-US"/>
          </a:p>
        </p:txBody>
      </p:sp>
      <p:sp>
        <p:nvSpPr>
          <p:cNvPr id="3" name="内容占位符 2"/>
          <p:cNvSpPr>
            <a:spLocks noGrp="1"/>
          </p:cNvSpPr>
          <p:nvPr>
            <p:ph idx="1"/>
          </p:nvPr>
        </p:nvSpPr>
        <p:spPr/>
        <p:txBody>
          <a:bodyPr/>
          <a:p>
            <a:r>
              <a:rPr lang="zh-CN" altLang="en-US"/>
              <a:t>There are 16 syllables in total, which are: </a:t>
            </a:r>
            <a:endParaRPr lang="zh-CN" altLang="en-US"/>
          </a:p>
          <a:p>
            <a:r>
              <a:rPr lang="zh-CN" altLang="en-US"/>
              <a:t>zhi, chi, shi, ri, zi, ci, si, yi, wu, yu, ye, yue, yin, yun, yuan, ying.</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Tone</a:t>
            </a:r>
            <a:endParaRPr lang="en-US" altLang="zh-CN"/>
          </a:p>
        </p:txBody>
      </p:sp>
      <p:sp>
        <p:nvSpPr>
          <p:cNvPr id="3" name="内容占位符 2"/>
          <p:cNvSpPr>
            <a:spLocks noGrp="1"/>
          </p:cNvSpPr>
          <p:nvPr>
            <p:ph idx="1"/>
          </p:nvPr>
        </p:nvSpPr>
        <p:spPr/>
        <p:txBody>
          <a:bodyPr/>
          <a:p>
            <a:r>
              <a:rPr lang="zh-CN" altLang="en-US"/>
              <a:t>Tone refers to the change of the height of the sound. In modern Chinese phonetics, tones refer to the height and rise and fall of sounds inherent in Chinese syllables that can distinguish meaning. Different tones will represent different words and have different meanings</a:t>
            </a:r>
            <a:r>
              <a:rPr lang="en-US" altLang="zh-CN"/>
              <a:t>.</a:t>
            </a:r>
            <a:endParaRPr lang="en-US" altLang="zh-CN"/>
          </a:p>
          <a:p>
            <a:endParaRPr lang="en-US" altLang="zh-CN"/>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726</Words>
  <Application>WPS 文字</Application>
  <PresentationFormat>宽屏</PresentationFormat>
  <Paragraphs>29</Paragraphs>
  <Slides>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方正书宋_GBK</vt:lpstr>
      <vt:lpstr>Wingdings</vt:lpstr>
      <vt:lpstr>Calibri Light</vt:lpstr>
      <vt:lpstr>Helvetica Neue</vt:lpstr>
      <vt:lpstr>Calibri</vt:lpstr>
      <vt:lpstr>微软雅黑</vt:lpstr>
      <vt:lpstr>汉仪旗黑KW</vt:lpstr>
      <vt:lpstr>宋体</vt:lpstr>
      <vt:lpstr>Arial Unicode MS</vt:lpstr>
      <vt:lpstr>汉仪书宋二KW</vt:lpstr>
      <vt:lpstr>Office 主题</vt:lpstr>
      <vt:lpstr>Chinese pinyin and Chinese character</vt:lpstr>
      <vt:lpstr>Pinyin-Initials</vt:lpstr>
      <vt:lpstr>Pinyin-vowels</vt:lpstr>
      <vt:lpstr>Compound Vowels</vt:lpstr>
      <vt:lpstr>Syllables</vt:lpstr>
      <vt:lpstr>Tone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nganloktung</dc:creator>
  <cp:lastModifiedBy>nganloktung</cp:lastModifiedBy>
  <cp:revision>4</cp:revision>
  <dcterms:created xsi:type="dcterms:W3CDTF">2021-06-09T05:44:25Z</dcterms:created>
  <dcterms:modified xsi:type="dcterms:W3CDTF">2021-06-09T05:44:25Z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2052-2.2.0.3563</vt:lpwstr>
  </property>
</Properties>
</file>